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1465758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Тема урока: Предложения с вводными конструкциями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357818" y="1857364"/>
            <a:ext cx="378618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Язык выполняет функцию общения только потому, что в нем формируется и выражается мысль.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Л.Ю.Максимов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500166" y="3929066"/>
            <a:ext cx="6777028" cy="235745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Презентацию подготовила: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Феськова</a:t>
            </a:r>
            <a:r>
              <a:rPr lang="ru-RU" dirty="0" smtClean="0">
                <a:solidFill>
                  <a:schemeClr val="tx1"/>
                </a:solidFill>
              </a:rPr>
              <a:t> Людмила Анатольевна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учитель русского языка и литературы                                                                                                                  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МБОУ «</a:t>
            </a:r>
            <a:r>
              <a:rPr lang="ru-RU" dirty="0" err="1" smtClean="0">
                <a:solidFill>
                  <a:schemeClr val="tx1"/>
                </a:solidFill>
              </a:rPr>
              <a:t>Спутниковская</a:t>
            </a:r>
            <a:r>
              <a:rPr lang="ru-RU" dirty="0" smtClean="0">
                <a:solidFill>
                  <a:schemeClr val="tx1"/>
                </a:solidFill>
              </a:rPr>
              <a:t> СОШ»                                                                                                                                        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П.Первомайский</a:t>
            </a:r>
          </a:p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Светлинского</a:t>
            </a:r>
            <a:r>
              <a:rPr lang="ru-RU" dirty="0" smtClean="0">
                <a:solidFill>
                  <a:schemeClr val="tx1"/>
                </a:solidFill>
              </a:rPr>
              <a:t> района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Оренбургской области 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28604"/>
            <a:ext cx="7458084" cy="20535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Цель урока: дать понятие о вводных словах как средстве выражения субъективной оценки высказывания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2500306"/>
            <a:ext cx="6429404" cy="4000528"/>
          </a:xfrm>
        </p:spPr>
        <p:txBody>
          <a:bodyPr>
            <a:normAutofit/>
          </a:bodyPr>
          <a:lstStyle/>
          <a:p>
            <a:r>
              <a:rPr lang="ru-RU" dirty="0" smtClean="0"/>
              <a:t>Задачи урока:</a:t>
            </a:r>
          </a:p>
          <a:p>
            <a:r>
              <a:rPr lang="ru-RU" dirty="0" smtClean="0"/>
              <a:t>-научить видеть вводные слова в тексте;</a:t>
            </a:r>
          </a:p>
          <a:p>
            <a:r>
              <a:rPr lang="ru-RU" dirty="0" smtClean="0"/>
              <a:t>-совершенствовать умение различать группы вводных слов по значению;</a:t>
            </a:r>
          </a:p>
          <a:p>
            <a:r>
              <a:rPr lang="ru-RU" dirty="0" smtClean="0"/>
              <a:t>-развивать навыки пунктуационного анализа предложений</a:t>
            </a:r>
          </a:p>
          <a:p>
            <a:r>
              <a:rPr lang="ru-RU" dirty="0" smtClean="0"/>
              <a:t>-развивать </a:t>
            </a:r>
            <a:r>
              <a:rPr lang="ru-RU" dirty="0" smtClean="0"/>
              <a:t>коммуникативные способности  </a:t>
            </a:r>
            <a:r>
              <a:rPr lang="ru-RU" dirty="0" smtClean="0"/>
              <a:t>учащихся, умения обобщать, сравнивать, делать выводы;</a:t>
            </a:r>
          </a:p>
          <a:p>
            <a:r>
              <a:rPr lang="ru-RU" dirty="0" smtClean="0"/>
              <a:t>-воспитывать  коллективизм, умение общаться и сотрудничать в группах, в мини-социуме.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Орфоэпическая разминка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2500306"/>
            <a:ext cx="8001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Задание. Расставить ударения в словах и произнести их</a:t>
            </a:r>
            <a:endParaRPr lang="ru-RU" sz="24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85720" y="4357694"/>
            <a:ext cx="850112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Балуешь, банты, закупорит, искра, каталог, красивее, мизерный, позвонишь, свёкла, средства, танцовщица, форзац, щавель.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0"/>
            <a:ext cx="6172200" cy="1196358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Проверка</a:t>
            </a:r>
            <a:endParaRPr lang="ru-RU" sz="6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1214422"/>
            <a:ext cx="6172200" cy="5643578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err="1" smtClean="0"/>
              <a:t>БалУешь</a:t>
            </a:r>
            <a:r>
              <a:rPr lang="ru-RU" sz="2800" dirty="0" smtClean="0"/>
              <a:t>,  </a:t>
            </a:r>
            <a:endParaRPr lang="ru-RU" sz="2800" dirty="0" smtClean="0"/>
          </a:p>
          <a:p>
            <a:r>
              <a:rPr lang="ru-RU" sz="2800" dirty="0" err="1" smtClean="0"/>
              <a:t>бАнты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err="1" smtClean="0"/>
              <a:t>закУпорит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smtClean="0"/>
              <a:t>Искра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err="1" smtClean="0"/>
              <a:t>каталОг</a:t>
            </a:r>
            <a:r>
              <a:rPr lang="ru-RU" sz="2800" dirty="0" smtClean="0"/>
              <a:t>,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красИвее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err="1" smtClean="0"/>
              <a:t>мизЕрный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err="1" smtClean="0"/>
              <a:t>позвонИшь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err="1" smtClean="0"/>
              <a:t>свЁкла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err="1" smtClean="0"/>
              <a:t>срЕдства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err="1" smtClean="0"/>
              <a:t>танцОвщица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err="1" smtClean="0"/>
              <a:t>фОрзац</a:t>
            </a:r>
            <a:r>
              <a:rPr lang="ru-RU" sz="2800" dirty="0" smtClean="0"/>
              <a:t>, </a:t>
            </a:r>
            <a:endParaRPr lang="ru-RU" sz="2800" dirty="0" smtClean="0"/>
          </a:p>
          <a:p>
            <a:r>
              <a:rPr lang="ru-RU" sz="2800" dirty="0" err="1" smtClean="0"/>
              <a:t>щавЕль</a:t>
            </a:r>
            <a:r>
              <a:rPr lang="ru-RU" sz="28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467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группы вводных слов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000086"/>
          <a:ext cx="9001156" cy="5857914"/>
        </p:xfrm>
        <a:graphic>
          <a:graphicData uri="http://schemas.openxmlformats.org/drawingml/2006/table">
            <a:tbl>
              <a:tblPr/>
              <a:tblGrid>
                <a:gridCol w="4611705"/>
                <a:gridCol w="4389451"/>
              </a:tblGrid>
              <a:tr h="78105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Различные чувства говорящего в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связи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 сообщением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Источник сообщений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5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 счастью, к несчастью, к радости, к ужасу, к сожалению…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говорят, сообщают, по словам, по-моему, по мнению…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5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Оформление высказываемых мыслей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Оценка степени реальности сообщения (уверенность, возможность…)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5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одним словом, вообще, иначе говоря, так сказать…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конечно, несомненно, вероятно, может быть, кажется…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5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Связь мыслей, последовательность изложения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Призыв с целью привлечения внимания к сообщению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5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итак, следовательно, во-первых, наконец, между прочим…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видишь (ли), понимаешь, пожалуйста, скажем, допустим…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84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ЗАПОМНИ: вводные слова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1.не являются членами предложения;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2.на письме выделяются запятыми.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14290"/>
            <a:ext cx="6172200" cy="87724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Цифровой диктант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1500174"/>
            <a:ext cx="6500842" cy="488157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 Задание: если в диктуемом предложении есть вводное слово, то обозначаем его цифрой – 1, </a:t>
            </a:r>
            <a:r>
              <a:rPr lang="ru-RU" sz="4000" dirty="0" smtClean="0"/>
              <a:t>если </a:t>
            </a:r>
            <a:r>
              <a:rPr lang="ru-RU" sz="4000" dirty="0" smtClean="0"/>
              <a:t>нет, то цифра – 0.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Проверка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57290" y="2500306"/>
            <a:ext cx="62151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Ключ к диктанту: </a:t>
            </a:r>
            <a:endParaRPr lang="ru-RU" sz="4000" dirty="0" smtClean="0"/>
          </a:p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       0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1 1 0 0 1 1 0 0 1 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642918"/>
            <a:ext cx="6172200" cy="94868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         Рефлексия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2714620"/>
            <a:ext cx="6172200" cy="366713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-Составьте устное рассуждение на тему: «Чему мы научились на сегодняшнем уроке?», используя слова  БЕЗУСЛОВНО, ВО-ПЕРВЫХ, ВО-ВТОРЫХ, ТАКИМ ОБРАЗОМ и т.д.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 </a:t>
            </a:r>
            <a:r>
              <a:rPr lang="ru-RU" sz="4000" dirty="0" smtClean="0"/>
              <a:t>Рефлексия</a:t>
            </a:r>
            <a:endParaRPr lang="ru-RU" sz="40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85720" y="2214554"/>
            <a:ext cx="842968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- Используя прием ИНСЕРТА,  на полях тетради поставьте условные знаки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--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Эта информация мне уже известна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--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Новые факты для меня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--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меня было другое представление об этом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думал по-другому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этом материале есть что-то непонятное для меня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Нужны объяснения, уточнения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1643050"/>
            <a:ext cx="6172200" cy="407196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Домашнее задание: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п</a:t>
            </a:r>
            <a:r>
              <a:rPr lang="ru-RU" sz="4000" dirty="0" smtClean="0"/>
              <a:t>. 35, стр. 148-157, упр.261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92893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/>
              <a:t>Спасибо за внимание!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39</TotalTime>
  <Words>453</Words>
  <PresentationFormat>Экран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Яркая</vt:lpstr>
      <vt:lpstr>Тема урока: Предложения с вводными конструкциями</vt:lpstr>
      <vt:lpstr>Цель урока: дать понятие о вводных словах как средстве выражения субъективной оценки высказывания </vt:lpstr>
      <vt:lpstr>Орфоэпическая разминка</vt:lpstr>
      <vt:lpstr>Проверка</vt:lpstr>
      <vt:lpstr>Основные группы вводных слов </vt:lpstr>
      <vt:lpstr>Цифровой диктант</vt:lpstr>
      <vt:lpstr>Проверка</vt:lpstr>
      <vt:lpstr>         Рефлексия</vt:lpstr>
      <vt:lpstr> Рефлексия</vt:lpstr>
      <vt:lpstr>Домашнее задание:   п. 35, стр. 148-157, упр.261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Предложения с вводными конструкциями</dc:title>
  <dc:creator>Acer</dc:creator>
  <cp:lastModifiedBy>Acer</cp:lastModifiedBy>
  <cp:revision>6</cp:revision>
  <dcterms:created xsi:type="dcterms:W3CDTF">2017-08-24T17:18:10Z</dcterms:created>
  <dcterms:modified xsi:type="dcterms:W3CDTF">2017-08-24T18:07:38Z</dcterms:modified>
</cp:coreProperties>
</file>